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84" y="-8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E20484D-B03B-4F4E-92B7-35FB3BA4E48E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6061-9ACB-4589-8A24-196D2B04F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84D-B03B-4F4E-92B7-35FB3BA4E48E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6061-9ACB-4589-8A24-196D2B04F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84D-B03B-4F4E-92B7-35FB3BA4E48E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6061-9ACB-4589-8A24-196D2B04F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84D-B03B-4F4E-92B7-35FB3BA4E48E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6061-9ACB-4589-8A24-196D2B04F7D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84D-B03B-4F4E-92B7-35FB3BA4E48E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6061-9ACB-4589-8A24-196D2B04F7D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84D-B03B-4F4E-92B7-35FB3BA4E48E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6061-9ACB-4589-8A24-196D2B04F7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84D-B03B-4F4E-92B7-35FB3BA4E48E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6061-9ACB-4589-8A24-196D2B04F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84D-B03B-4F4E-92B7-35FB3BA4E48E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6061-9ACB-4589-8A24-196D2B04F7D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84D-B03B-4F4E-92B7-35FB3BA4E48E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6061-9ACB-4589-8A24-196D2B04F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84D-B03B-4F4E-92B7-35FB3BA4E48E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6061-9ACB-4589-8A24-196D2B04F7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484D-B03B-4F4E-92B7-35FB3BA4E48E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6061-9ACB-4589-8A24-196D2B04F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E20484D-B03B-4F4E-92B7-35FB3BA4E48E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1256061-9ACB-4589-8A24-196D2B04F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268760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Невестин сундучок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2074540"/>
            <a:ext cx="4752528" cy="356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0127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21124"/>
            <a:ext cx="4572000" cy="32157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Calibri"/>
                <a:ea typeface="Calibri"/>
                <a:cs typeface="Times New Roman"/>
              </a:rPr>
              <a:t>Цель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проекта изучение быта казаков, их традиций, и связи этих традиций с современным миром.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Calibri"/>
                <a:ea typeface="Calibri"/>
                <a:cs typeface="Times New Roman"/>
              </a:rPr>
              <a:t>Задачи: 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Изучить свадебные традиции казаков.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Познакомиться с содержанием «Невестиного сундучка»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/>
              <a:buChar char=""/>
            </a:pP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Выяснить, как традиции прошлого связаны с настоящим.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6045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196752"/>
            <a:ext cx="7056784" cy="1813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Calibri"/>
                <a:ea typeface="Calibri"/>
                <a:cs typeface="Times New Roman"/>
              </a:rPr>
              <a:t>Рождение кубанской семьи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Когда в казачьей семье на свет появлялась девочка - это была тихая домашняя радость, сопровождаемая молитвами и обрядами,  не было выстрелов и шумного веселья, как при рождении сына. Девочка всегда  приносила в дом душевное тепло, доброту и ласку.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 descr="https://encrypted-tbn1.gstatic.com/images?q=tbn:ANd9GcRQ-h2EqgkqN-OurNWPsk192BsIj6AHZDSj2Ck20nbWv5wyqee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140968"/>
            <a:ext cx="4968552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759727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047430"/>
            <a:ext cx="6624736" cy="669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marL="342900" lvl="0" indent="-342900" algn="ctr">
              <a:lnSpc>
                <a:spcPct val="115000"/>
              </a:lnSpc>
              <a:spcAft>
                <a:spcPts val="1000"/>
              </a:spcAft>
              <a:buFont typeface="+mj-lt"/>
              <a:buAutoNum type="romanUcPeriod"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b="1" dirty="0" smtClean="0">
                <a:effectLst/>
                <a:latin typeface="Calibri"/>
                <a:ea typeface="Calibri"/>
                <a:cs typeface="Times New Roman"/>
              </a:rPr>
              <a:t>Приданое невесты.  1 Подготовка к свадьбе.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38706" y="1792450"/>
            <a:ext cx="3909358" cy="3960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«Суровое обращение самого мужа не вызывает в молодой такой горечи, как суровое обращение свекрови. Напротив, побои она выносит безропотно. Многие женщины даже уверяли, что если муж бьет ее, - значит, любит. И действительно, муж бьет жену либо из ревности, либо с намерением научить добру, либо под пьяную руку, что доставляет ей даже некоторое приятное чувство самообольщения. Приняв их, она не прочь даже и прихвастнуть перед своими подругами».</a:t>
            </a:r>
            <a:r>
              <a:rPr lang="ru-RU" sz="1600" dirty="0" smtClean="0">
                <a:effectLst/>
                <a:latin typeface="Calibri"/>
                <a:ea typeface="Calibri"/>
                <a:cs typeface="Times New Roman"/>
              </a:rPr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792450"/>
            <a:ext cx="2638691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06735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052736"/>
            <a:ext cx="4032448" cy="460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76275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Calibri"/>
                <a:ea typeface="Calibri"/>
                <a:cs typeface="Times New Roman"/>
              </a:rPr>
              <a:t>II. Приданое невесты. 3 Результат работы.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 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r>
              <a:rPr lang="ru-RU" dirty="0" err="1" smtClean="0">
                <a:effectLst/>
                <a:latin typeface="Calibri"/>
                <a:ea typeface="Calibri"/>
                <a:cs typeface="Times New Roman"/>
              </a:rPr>
              <a:t>Прида́ное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— имущество, выделяемое невесте её родителями и собранное ею самой для замужества. В прошлом размер приданого во многом определял популярность невесты. В наше время у большинства народов традиция давать невесте приданое претерпела некоторые изменения, но не исчезла совсем. Невеста из бедняцкой среды, не имевшая приданого, получила название бесприданница. Сформировался также и обширный класс охотников за приданым.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1052736"/>
            <a:ext cx="3049232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019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6217" y="980728"/>
            <a:ext cx="6624736" cy="2478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ctr">
              <a:lnSpc>
                <a:spcPct val="115000"/>
              </a:lnSpc>
              <a:spcAft>
                <a:spcPts val="1000"/>
              </a:spcAft>
              <a:buFont typeface="+mj-lt"/>
              <a:buAutoNum type="romanUcPeriod"/>
            </a:pPr>
            <a:r>
              <a:rPr lang="ru-RU" b="1" dirty="0" smtClean="0">
                <a:effectLst/>
                <a:latin typeface="Calibri"/>
                <a:ea typeface="Calibri"/>
                <a:cs typeface="Times New Roman"/>
              </a:rPr>
              <a:t>Убранство комнаты казачки.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/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«Красивые, в массивных рамах иконы, вокруг них, - лампадки и рушники (так называемый "святой угол"). Рядом круглый деревянный стол на витых ножках, самовар, глиняные чашки, другая посуда. У окна стоит прялка. На стенах развешаны фотографии родных, в красивых рамках. Здесь же, - русская печь, рядом с ней ухваты и чугунки. В печи дымится превосходный наваристый кубанский борщ» 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534129"/>
            <a:ext cx="3360373" cy="25202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76741" y="3472653"/>
            <a:ext cx="3333791" cy="250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7377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052736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Заключение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477233"/>
            <a:ext cx="62535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В </a:t>
            </a:r>
            <a:r>
              <a:rPr lang="ru-RU" dirty="0"/>
              <a:t>работе над проектом я выделила цель – изучить быт </a:t>
            </a:r>
            <a:r>
              <a:rPr lang="ru-RU" dirty="0" smtClean="0"/>
              <a:t>   казаков </a:t>
            </a:r>
            <a:r>
              <a:rPr lang="ru-RU" dirty="0"/>
              <a:t>и их традиции. Работая над проектом, мне удалось выделить следующие задачи – изучить свадебные традиции, познакомиться с содержанием «невестиного сундучка» и выяснить, как традиции прошлого связаны с современностью</a:t>
            </a:r>
            <a:r>
              <a:rPr lang="ru-RU" dirty="0" smtClean="0"/>
              <a:t>.  Считаю, что цель и задачи достигнуты.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8" y="4787973"/>
            <a:ext cx="2592288" cy="194421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269716"/>
            <a:ext cx="3011487" cy="226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4706939"/>
            <a:ext cx="2868081" cy="21510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2678968"/>
            <a:ext cx="2139702" cy="285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9469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509317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Спасибо за внимание!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98126" y="2492896"/>
            <a:ext cx="4002066" cy="300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632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106</TotalTime>
  <Words>331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Кутюр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МБОУ СОШ № 36</dc:creator>
  <cp:lastModifiedBy>Ad_Astra</cp:lastModifiedBy>
  <cp:revision>12</cp:revision>
  <dcterms:created xsi:type="dcterms:W3CDTF">2014-03-16T13:53:39Z</dcterms:created>
  <dcterms:modified xsi:type="dcterms:W3CDTF">2014-12-15T09:29:51Z</dcterms:modified>
</cp:coreProperties>
</file>